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4" r:id="rId3"/>
    <p:sldId id="265" r:id="rId4"/>
    <p:sldId id="266" r:id="rId5"/>
    <p:sldId id="267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016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46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476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997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273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059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84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13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04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05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673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76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40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17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21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723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244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1C6AA232-C2F1-B41D-403D-9069E21C1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926" y="4500393"/>
            <a:ext cx="2084554" cy="109689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de-DE" b="1" dirty="0" smtClean="0"/>
              <a:t>Mommesenstraße 76</a:t>
            </a:r>
          </a:p>
          <a:p>
            <a:pPr algn="l"/>
            <a:r>
              <a:rPr lang="de-DE" b="1" dirty="0" smtClean="0"/>
              <a:t>50935 Köln</a:t>
            </a:r>
          </a:p>
          <a:p>
            <a:pPr algn="l"/>
            <a:r>
              <a:rPr lang="de-DE" sz="1400" b="1" dirty="0" smtClean="0"/>
              <a:t>www.sundependent.de</a:t>
            </a:r>
          </a:p>
          <a:p>
            <a:pPr algn="l"/>
            <a:r>
              <a:rPr lang="de-DE" sz="1400" b="1" dirty="0" smtClean="0"/>
              <a:t>info@sundependent.de</a:t>
            </a:r>
            <a:endParaRPr lang="de-DE" sz="14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04" y="359495"/>
            <a:ext cx="5662151" cy="227095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152" y="2477799"/>
            <a:ext cx="4805590" cy="25185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70516" y="2290534"/>
            <a:ext cx="1132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 smtClean="0">
                <a:latin typeface="Arial Black" panose="020B0A04020102020204" pitchFamily="34" charset="0"/>
              </a:rPr>
              <a:t>&amp;</a:t>
            </a:r>
            <a:endParaRPr lang="de-DE" sz="8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45326"/>
          </a:xfrm>
        </p:spPr>
        <p:txBody>
          <a:bodyPr/>
          <a:lstStyle/>
          <a:p>
            <a:r>
              <a:rPr lang="de-DE" b="1" dirty="0" smtClean="0"/>
              <a:t>Wechselrichter von Sungrow</a:t>
            </a:r>
            <a:br>
              <a:rPr lang="de-DE" b="1" dirty="0" smtClean="0"/>
            </a:br>
            <a:r>
              <a:rPr lang="de-DE" sz="2000" b="1" dirty="0" smtClean="0"/>
              <a:t>Modellreihe: </a:t>
            </a:r>
            <a:r>
              <a:rPr lang="de-DE" sz="2000" dirty="0"/>
              <a:t>SH5.0/6.0/8.0/10RT</a:t>
            </a:r>
            <a:endParaRPr lang="de-DE" sz="2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3076060" cy="3880773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Leistungsstark</a:t>
            </a:r>
          </a:p>
          <a:p>
            <a:r>
              <a:rPr lang="de-DE" dirty="0" smtClean="0"/>
              <a:t>Notstrom Fähig</a:t>
            </a:r>
          </a:p>
          <a:p>
            <a:r>
              <a:rPr lang="de-DE" b="1" dirty="0" smtClean="0"/>
              <a:t>10 Jahre </a:t>
            </a:r>
            <a:r>
              <a:rPr lang="de-DE" dirty="0" smtClean="0"/>
              <a:t>Garantie</a:t>
            </a:r>
          </a:p>
          <a:p>
            <a:r>
              <a:rPr lang="de-DE" dirty="0" smtClean="0"/>
              <a:t>Super </a:t>
            </a:r>
            <a:r>
              <a:rPr lang="de-DE" dirty="0" smtClean="0"/>
              <a:t>Leise 30db</a:t>
            </a:r>
            <a:endParaRPr lang="de-DE" dirty="0" smtClean="0"/>
          </a:p>
          <a:p>
            <a:r>
              <a:rPr lang="de-DE" dirty="0" smtClean="0"/>
              <a:t>Zuverlässigkeit seit </a:t>
            </a:r>
            <a:r>
              <a:rPr lang="de-DE" b="1" dirty="0" smtClean="0"/>
              <a:t>1997!</a:t>
            </a:r>
          </a:p>
          <a:p>
            <a:r>
              <a:rPr lang="de-DE" dirty="0" smtClean="0"/>
              <a:t>Leistung bis 15kWp</a:t>
            </a:r>
          </a:p>
          <a:p>
            <a:r>
              <a:rPr lang="de-DE" dirty="0" smtClean="0"/>
              <a:t>Ausgangsleistung bis 10kW</a:t>
            </a:r>
            <a:endParaRPr lang="de-DE" dirty="0" smtClean="0"/>
          </a:p>
          <a:p>
            <a:r>
              <a:rPr lang="de-DE" dirty="0" smtClean="0"/>
              <a:t>Schnelle Verbauzeit</a:t>
            </a:r>
          </a:p>
          <a:p>
            <a:r>
              <a:rPr lang="de-DE" dirty="0" smtClean="0"/>
              <a:t>Intelligent, Schnittstellen</a:t>
            </a:r>
          </a:p>
          <a:p>
            <a:r>
              <a:rPr lang="de-DE" dirty="0" smtClean="0"/>
              <a:t>Hybrid </a:t>
            </a:r>
            <a:r>
              <a:rPr lang="de-DE" dirty="0" smtClean="0"/>
              <a:t>AC/DC</a:t>
            </a:r>
          </a:p>
          <a:p>
            <a:r>
              <a:rPr lang="de-DE" dirty="0" smtClean="0"/>
              <a:t>Solar Nachladbar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200" y="2160589"/>
            <a:ext cx="3126011" cy="36673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351" y="609600"/>
            <a:ext cx="1972651" cy="7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Batterie von Sungrow</a:t>
            </a:r>
            <a:br>
              <a:rPr lang="de-DE" b="1" dirty="0" smtClean="0"/>
            </a:br>
            <a:r>
              <a:rPr lang="de-DE" sz="2000" b="1" dirty="0" smtClean="0"/>
              <a:t>Modellreihe: </a:t>
            </a:r>
            <a:r>
              <a:rPr lang="de-DE" sz="2000" dirty="0"/>
              <a:t>SBR096/128/160/192/ </a:t>
            </a:r>
            <a:r>
              <a:rPr lang="de-DE" sz="2000" dirty="0" smtClean="0"/>
              <a:t>224/256</a:t>
            </a:r>
            <a:br>
              <a:rPr lang="de-DE" sz="2000" dirty="0" smtClean="0"/>
            </a:br>
            <a:endParaRPr lang="de-DE" sz="2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3746620" cy="3880773"/>
          </a:xfrm>
        </p:spPr>
        <p:txBody>
          <a:bodyPr/>
          <a:lstStyle/>
          <a:p>
            <a:r>
              <a:rPr lang="de-DE" dirty="0" smtClean="0"/>
              <a:t>Hochspannungs-LFP-Batterie</a:t>
            </a:r>
          </a:p>
          <a:p>
            <a:r>
              <a:rPr lang="de-DE" b="1" dirty="0" smtClean="0"/>
              <a:t>Lithium Eisen Phosphat</a:t>
            </a:r>
          </a:p>
          <a:p>
            <a:r>
              <a:rPr lang="de-DE" dirty="0" smtClean="0"/>
              <a:t>Hohe Leistung 30 A</a:t>
            </a:r>
          </a:p>
          <a:p>
            <a:r>
              <a:rPr lang="de-DE" b="1" dirty="0" smtClean="0"/>
              <a:t>100%</a:t>
            </a:r>
            <a:r>
              <a:rPr lang="de-DE" dirty="0" smtClean="0"/>
              <a:t> Nutzbare Energie</a:t>
            </a:r>
          </a:p>
          <a:p>
            <a:r>
              <a:rPr lang="de-DE" dirty="0" smtClean="0"/>
              <a:t>Mehrstufiges Sicherungskonzept</a:t>
            </a:r>
          </a:p>
          <a:p>
            <a:r>
              <a:rPr lang="de-DE" dirty="0" smtClean="0"/>
              <a:t>Erweiterungsfähig</a:t>
            </a:r>
          </a:p>
          <a:p>
            <a:r>
              <a:rPr lang="de-DE" b="1" dirty="0" smtClean="0"/>
              <a:t>10 Jahre </a:t>
            </a:r>
            <a:r>
              <a:rPr lang="de-DE" dirty="0" smtClean="0"/>
              <a:t>Garantie</a:t>
            </a:r>
          </a:p>
          <a:p>
            <a:r>
              <a:rPr lang="de-DE" dirty="0" smtClean="0"/>
              <a:t>Von 9,6 kWh – 25,6kWh</a:t>
            </a:r>
          </a:p>
          <a:p>
            <a:r>
              <a:rPr lang="de-DE" dirty="0" smtClean="0"/>
              <a:t>IP55, Außen Montage möglich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20" y="2691811"/>
            <a:ext cx="5654670" cy="240270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351" y="609600"/>
            <a:ext cx="1972651" cy="7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Wall-Box von Sungrow</a:t>
            </a:r>
            <a:br>
              <a:rPr lang="de-DE" b="1" dirty="0" smtClean="0"/>
            </a:br>
            <a:r>
              <a:rPr lang="de-DE" sz="2000" b="1" dirty="0" smtClean="0"/>
              <a:t>Modell: AC007/011E-01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7/11kW AC Wallbox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3816289" cy="3880773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ISolarCloud </a:t>
            </a:r>
            <a:r>
              <a:rPr lang="de-DE" sz="1400" dirty="0"/>
              <a:t>Steuerung und Visualisierung</a:t>
            </a:r>
            <a:endParaRPr lang="de-DE" sz="1400" dirty="0" smtClean="0"/>
          </a:p>
          <a:p>
            <a:r>
              <a:rPr lang="de-DE" sz="1400" dirty="0"/>
              <a:t>Kompatibel mit der ein/dreiphasigen Lösung von </a:t>
            </a:r>
            <a:r>
              <a:rPr lang="de-DE" sz="1400" dirty="0" smtClean="0"/>
              <a:t>Sungrow</a:t>
            </a:r>
          </a:p>
          <a:p>
            <a:r>
              <a:rPr lang="de-DE" sz="1400" dirty="0"/>
              <a:t>Ladestecker Typ 2 – kompatibel mit </a:t>
            </a:r>
            <a:r>
              <a:rPr lang="de-DE" sz="1400" dirty="0" smtClean="0"/>
              <a:t>Standard-Elektrofahrzeugen</a:t>
            </a:r>
          </a:p>
          <a:p>
            <a:r>
              <a:rPr lang="de-DE" sz="1400" dirty="0"/>
              <a:t>Mehr als nur Laden – für maximale Nutzung der Solarenergie in Verbindung mit der ein/dreiphasigen Lösung von </a:t>
            </a:r>
            <a:r>
              <a:rPr lang="de-DE" sz="1400" dirty="0" smtClean="0"/>
              <a:t>Sungrow</a:t>
            </a:r>
          </a:p>
          <a:p>
            <a:r>
              <a:rPr lang="de-DE" sz="1400" dirty="0" smtClean="0"/>
              <a:t>Anwenderfreundlich</a:t>
            </a:r>
          </a:p>
          <a:p>
            <a:r>
              <a:rPr lang="de-DE" sz="1400" dirty="0"/>
              <a:t>ÜBERSCHUSS </a:t>
            </a:r>
            <a:r>
              <a:rPr lang="de-DE" sz="1400" dirty="0" smtClean="0"/>
              <a:t>LADEN!</a:t>
            </a:r>
          </a:p>
          <a:p>
            <a:r>
              <a:rPr lang="de-DE" sz="1400" dirty="0"/>
              <a:t>INTELLIGENT </a:t>
            </a:r>
            <a:r>
              <a:rPr lang="de-DE" sz="1400" dirty="0" smtClean="0"/>
              <a:t>LADEN!</a:t>
            </a:r>
          </a:p>
          <a:p>
            <a:r>
              <a:rPr lang="de-DE" sz="1400" dirty="0"/>
              <a:t>SCHNELL </a:t>
            </a:r>
            <a:r>
              <a:rPr lang="de-DE" sz="1400" dirty="0" smtClean="0"/>
              <a:t>LADEN</a:t>
            </a:r>
            <a:r>
              <a:rPr lang="de-DE" sz="1400" dirty="0" smtClean="0"/>
              <a:t>!</a:t>
            </a:r>
          </a:p>
          <a:p>
            <a:r>
              <a:rPr lang="de-DE" sz="1400" dirty="0" smtClean="0"/>
              <a:t>5Jahre Garantie</a:t>
            </a:r>
            <a:endParaRPr lang="de-DE" sz="1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59" y="2247674"/>
            <a:ext cx="3288766" cy="32530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351" y="609600"/>
            <a:ext cx="1972651" cy="7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3 Geräte – 1 Lösung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14919"/>
            <a:ext cx="8335538" cy="392484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351" y="609600"/>
            <a:ext cx="1972651" cy="7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B56B4-5DFB-2D18-86E3-8717AA3B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C000"/>
                </a:solidFill>
              </a:rPr>
              <a:t>Warum </a:t>
            </a:r>
            <a:r>
              <a:rPr lang="de-DE" b="1" dirty="0" smtClean="0">
                <a:solidFill>
                  <a:srgbClr val="FFC000"/>
                </a:solidFill>
              </a:rPr>
              <a:t>Sungrow?</a:t>
            </a:r>
            <a:br>
              <a:rPr lang="de-DE" b="1" dirty="0" smtClean="0">
                <a:solidFill>
                  <a:srgbClr val="FFC000"/>
                </a:solidFill>
              </a:rPr>
            </a:b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C177B0-2CA4-B6A1-7D01-DDD24BF79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2229"/>
            <a:ext cx="8596668" cy="5090160"/>
          </a:xfrm>
        </p:spPr>
        <p:txBody>
          <a:bodyPr/>
          <a:lstStyle/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b="1" dirty="0" smtClean="0"/>
              <a:t>Bestehend seit 1997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b="1" dirty="0" smtClean="0"/>
              <a:t>Marktführer in Sache Photovoltaik Systeme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b="1" dirty="0" smtClean="0"/>
              <a:t>Innovativ, zuverlässig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b="1" dirty="0" smtClean="0"/>
              <a:t>Preis/ Leistung Sieger!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b="1" dirty="0" smtClean="0"/>
              <a:t>Umfangreiches Sicherungskonzept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b="1" dirty="0" smtClean="0"/>
              <a:t>Deutscher Support/ München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b="1" dirty="0" smtClean="0"/>
              <a:t>Hohes Maß an Konnektivität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 dirty="0" smtClean="0"/>
              <a:t>10 Jahre </a:t>
            </a:r>
            <a:r>
              <a:rPr lang="de-DE" sz="2000" b="1" dirty="0" smtClean="0"/>
              <a:t>Garantie bei WR&amp;Speicher!</a:t>
            </a:r>
            <a:endParaRPr lang="de-DE" sz="2000" b="1" dirty="0" smtClean="0"/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b="1" dirty="0" smtClean="0"/>
              <a:t>30db Lautstärke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b="1" dirty="0" smtClean="0"/>
              <a:t>Notstromfähig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b="1" dirty="0" smtClean="0"/>
              <a:t>Lithium Eisen Phosphat Batterien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b="1" dirty="0" smtClean="0"/>
              <a:t>Steuerung Via </a:t>
            </a:r>
            <a:r>
              <a:rPr lang="de-DE" b="1" dirty="0" smtClean="0"/>
              <a:t>Smartphone </a:t>
            </a:r>
            <a:r>
              <a:rPr lang="de-DE" dirty="0"/>
              <a:t>ISolarCloud</a:t>
            </a:r>
            <a:endParaRPr lang="de-DE" b="1" dirty="0" smtClean="0"/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0" indent="0">
              <a:buClr>
                <a:schemeClr val="accent3"/>
              </a:buClr>
              <a:buNone/>
            </a:pPr>
            <a:endParaRPr lang="de-DE" b="1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51" y="609600"/>
            <a:ext cx="1972651" cy="7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</Words>
  <Application>Microsoft Office PowerPoint</Application>
  <PresentationFormat>Breitbild</PresentationFormat>
  <Paragraphs>52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Trebuchet MS</vt:lpstr>
      <vt:lpstr>Wingdings</vt:lpstr>
      <vt:lpstr>Wingdings 3</vt:lpstr>
      <vt:lpstr>Facette</vt:lpstr>
      <vt:lpstr>PowerPoint-Präsentation</vt:lpstr>
      <vt:lpstr>Wechselrichter von Sungrow Modellreihe: SH5.0/6.0/8.0/10RT</vt:lpstr>
      <vt:lpstr>Batterie von Sungrow Modellreihe: SBR096/128/160/192/ 224/256 </vt:lpstr>
      <vt:lpstr>Wall-Box von Sungrow Modell: AC007/011E-01 7/11kW AC Wallbox</vt:lpstr>
      <vt:lpstr>3 Geräte – 1 Lösung</vt:lpstr>
      <vt:lpstr>Warum Sungrow?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Fabian Feurich</dc:creator>
  <cp:lastModifiedBy>fabian feurich</cp:lastModifiedBy>
  <cp:revision>22</cp:revision>
  <dcterms:created xsi:type="dcterms:W3CDTF">2023-03-21T09:34:50Z</dcterms:created>
  <dcterms:modified xsi:type="dcterms:W3CDTF">2024-01-25T16:31:24Z</dcterms:modified>
</cp:coreProperties>
</file>